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4a40181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4a40181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c4a40181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c4a40181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4a40181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4a40181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4a4018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4a4018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4a4018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4a4018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544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.kbs.co.kr/news/view.do?ncd=2917044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243693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2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택배함</a:t>
            </a:r>
            <a:endParaRPr sz="42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243693" y="261994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무인택배관리 프로그램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7700" y="184800"/>
            <a:ext cx="1694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임베디드 컴퓨팅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619999" y="3749927"/>
            <a:ext cx="1438723" cy="252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[15조] </a:t>
            </a:r>
            <a:endParaRPr sz="11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201511191 문병준</a:t>
            </a:r>
            <a:endParaRPr sz="11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201611235 전희재</a:t>
            </a:r>
            <a:endParaRPr sz="11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F45AA-B3F6-46CE-8AB5-EFF58B6B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8" y="1110157"/>
            <a:ext cx="3977054" cy="26397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13000" y="31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현관앞 택배는 안전할까?</a:t>
            </a:r>
            <a:endParaRPr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25" y="1296975"/>
            <a:ext cx="4768025" cy="327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350" y="2726432"/>
            <a:ext cx="5126699" cy="125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670" y="1629557"/>
            <a:ext cx="4768026" cy="78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Google Shape;66;p14"/>
          <p:cNvSpPr txBox="1"/>
          <p:nvPr/>
        </p:nvSpPr>
        <p:spPr>
          <a:xfrm>
            <a:off x="4673300" y="4733400"/>
            <a:ext cx="44991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KBS</a:t>
            </a:r>
            <a:r>
              <a:rPr lang="en-US" altLang="ko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NEWS</a:t>
            </a:r>
            <a:r>
              <a:rPr lang="ko" dirty="0">
                <a:solidFill>
                  <a:schemeClr val="bg1"/>
                </a:solidFill>
              </a:rPr>
              <a:t>  </a:t>
            </a:r>
            <a:r>
              <a:rPr lang="ko" sz="1100" u="sng" dirty="0">
                <a:solidFill>
                  <a:schemeClr val="hlink"/>
                </a:solidFill>
                <a:hlinkClick r:id="rId6"/>
              </a:rPr>
              <a:t>http://d.kbs.co.kr/news/view.do?ncd=2917044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AA38DB-9812-4534-BD5E-B5D3FE69C80B}"/>
              </a:ext>
            </a:extLst>
          </p:cNvPr>
          <p:cNvSpPr/>
          <p:nvPr/>
        </p:nvSpPr>
        <p:spPr>
          <a:xfrm>
            <a:off x="351911" y="954523"/>
            <a:ext cx="8551817" cy="38317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08129" y="200144"/>
            <a:ext cx="3664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</a:rPr>
              <a:t>스마트 택배함</a:t>
            </a:r>
            <a:endParaRPr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0" name="Picture 6" descr="https://lh6.googleusercontent.com/XsWAR35aUTea8nxofap3Xwyopu5XGxEE-4MAsLlR-DODGgql9r5FD0BU3qDWs1zHtCZ0UOCLG_l6klOKiBmGl0cIzjy8381cCaIPtkhHNGPmQwZfgtJHwXTvbpztOBIERtKk8grz">
            <a:extLst>
              <a:ext uri="{FF2B5EF4-FFF2-40B4-BE49-F238E27FC236}">
                <a16:creationId xmlns:a16="http://schemas.microsoft.com/office/drawing/2014/main" id="{CD898D90-0BA3-469A-AAAC-8003C809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05" y="1483699"/>
            <a:ext cx="3664200" cy="28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CeaOk_W_6Z3aJHtnIa64JP2M_eOeHIF1g4arZFb9lfkym2LE-fHF8SBBjojW-pX7faQskF48tHxPi2_TeW5dBXu0oMLelZqrKaXJMJ7qkqTtuA7w1bKVhdBELIpgi6ZtGdA_Usco">
            <a:extLst>
              <a:ext uri="{FF2B5EF4-FFF2-40B4-BE49-F238E27FC236}">
                <a16:creationId xmlns:a16="http://schemas.microsoft.com/office/drawing/2014/main" id="{3FD1ED81-CA91-4B99-9EC9-D9FC1E9F0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4" y="1563386"/>
            <a:ext cx="29146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zgWv_fc9hS9PhTHzC7m_9ei28QE0x1Trkc1smsy-qBDyrsceEPoniot_KIWkhOYGe8QLmPawoH8fTtcNWfvVbWxot0s_1ejE4lJOIC0Txl4E_msYKKkPFzaKgHPL1PaL-tTHXd66">
            <a:extLst>
              <a:ext uri="{FF2B5EF4-FFF2-40B4-BE49-F238E27FC236}">
                <a16:creationId xmlns:a16="http://schemas.microsoft.com/office/drawing/2014/main" id="{3171A495-8C9D-4C0B-B9EC-3D747042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590572"/>
            <a:ext cx="2931082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U7CU2QskWNJSi5ek8AgW15JIdKa7dpBy6-pRTHQVfqghLbVr6ifZpieIclA-l_cPhwgLG7zLMHLPFTdGMUKD5gJOroCL1QLJq_8ELfkeR_sCax0UUgcIfauH4Dxzn_py5zlHSMxY">
            <a:extLst>
              <a:ext uri="{FF2B5EF4-FFF2-40B4-BE49-F238E27FC236}">
                <a16:creationId xmlns:a16="http://schemas.microsoft.com/office/drawing/2014/main" id="{71932E60-F872-4E48-A1FB-E195D01F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29" y="1751078"/>
            <a:ext cx="4555648" cy="17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5.googleusercontent.com/PYMytj3zPjie62hs65jw_g0ssBKcUnnIpDZOGmh18HYekYDjso0YmEwXQPDQHu9DgPfHT8SGLwckyESakDPH0QNPoSNU_3l_4FSNRtHKDZXanfIi1ZbVtoZ9a8H-859uAwSEIHbo">
            <a:extLst>
              <a:ext uri="{FF2B5EF4-FFF2-40B4-BE49-F238E27FC236}">
                <a16:creationId xmlns:a16="http://schemas.microsoft.com/office/drawing/2014/main" id="{A32D4957-8EE9-482C-95B2-C033134B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122" y="1850821"/>
            <a:ext cx="4883967" cy="157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4.googleusercontent.com/kAxqQ35-PUUMdRaeRnvThtBcvRFk24DNteybhPvQ8IEjUD47ri07XbVxw0dEFlR06s58WipBwKJQQ_SoRGzs3ThFi9yckII_soqKIb0qF-6i80x99Kv-guKt54hafQxPdbLrZE43">
            <a:extLst>
              <a:ext uri="{FF2B5EF4-FFF2-40B4-BE49-F238E27FC236}">
                <a16:creationId xmlns:a16="http://schemas.microsoft.com/office/drawing/2014/main" id="{63BE7133-F12A-4009-9E72-04425C1D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55" y="3966789"/>
            <a:ext cx="491490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24970" y="247058"/>
            <a:ext cx="29949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</a:rPr>
              <a:t>구현 결과</a:t>
            </a:r>
            <a:r>
              <a:rPr lang="en-US" altLang="ko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물체 감지</a:t>
            </a:r>
            <a:endParaRPr sz="16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52400" y="1236625"/>
            <a:ext cx="28289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l="10034" t="27886" r="6902"/>
          <a:stretch/>
        </p:blipFill>
        <p:spPr>
          <a:xfrm>
            <a:off x="3143248" y="1217575"/>
            <a:ext cx="28575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50400" y="1243400"/>
            <a:ext cx="2841200" cy="2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9543"/>
          <a:stretch/>
        </p:blipFill>
        <p:spPr>
          <a:xfrm>
            <a:off x="605550" y="1317550"/>
            <a:ext cx="28384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r="1650"/>
          <a:stretch/>
        </p:blipFill>
        <p:spPr>
          <a:xfrm>
            <a:off x="581739" y="2884375"/>
            <a:ext cx="28384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r="1797"/>
          <a:stretch/>
        </p:blipFill>
        <p:spPr>
          <a:xfrm>
            <a:off x="3895375" y="479750"/>
            <a:ext cx="2105462" cy="4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t="1207" r="3566"/>
          <a:stretch/>
        </p:blipFill>
        <p:spPr>
          <a:xfrm>
            <a:off x="6263476" y="505300"/>
            <a:ext cx="2105462" cy="4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664BF8FF-B901-4910-8B15-91121AFC6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70" y="247058"/>
            <a:ext cx="29949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</a:rPr>
              <a:t>구현 결과</a:t>
            </a:r>
            <a:r>
              <a:rPr lang="en-US" altLang="ko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택배 확인</a:t>
            </a:r>
            <a:endParaRPr sz="16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https://lh3.googleusercontent.com/LoFQ6-cYz4l4YZjxijRWLXGK9s2SiBOgXTXIYu1UgTqq8zvO01r-ZR7xhIh9Rt_DQ532VQgnTWvkV-sHKEra5mWj_tKz0Z19y61NnTwamqWGPiptkfMtq2bBTcUhHGlIm9WEyMEa">
            <a:extLst>
              <a:ext uri="{FF2B5EF4-FFF2-40B4-BE49-F238E27FC236}">
                <a16:creationId xmlns:a16="http://schemas.microsoft.com/office/drawing/2014/main" id="{260D829C-9321-4C13-AE24-28DDB0B6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8" y="4119497"/>
            <a:ext cx="2862262" cy="4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85;p17">
            <a:extLst>
              <a:ext uri="{FF2B5EF4-FFF2-40B4-BE49-F238E27FC236}">
                <a16:creationId xmlns:a16="http://schemas.microsoft.com/office/drawing/2014/main" id="{664BF8FF-B901-4910-8B15-91121AFC6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969" y="247058"/>
            <a:ext cx="3708401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bg1"/>
                </a:solidFill>
              </a:rPr>
              <a:t>구현 결과</a:t>
            </a:r>
            <a:r>
              <a:rPr lang="en-US" altLang="ko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도난 감지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영상 저장</a:t>
            </a:r>
            <a:endParaRPr sz="16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https://lh6.googleusercontent.com/xFNHONSzSG115qm7y_fZcOi4YbDUImDEiipn039IUsAqzxSBaKkSoNHD9dzYN2aoIs9-PlhXxairStterwjr2fm_0_Z4jHmTzz63Sfhh0U3wdbnXgnm6wcGzSOW09VLgvXmppRsy">
            <a:extLst>
              <a:ext uri="{FF2B5EF4-FFF2-40B4-BE49-F238E27FC236}">
                <a16:creationId xmlns:a16="http://schemas.microsoft.com/office/drawing/2014/main" id="{69221107-990C-4B7D-8E45-60F3A61F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9" y="1005833"/>
            <a:ext cx="24669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pGaSXWVDF3MHNpWhHGHqC6D23o3SGp_ITMJrxlOztbdkOxM4E1fiQr-dkirgZ61NdOnb_77U2vvUjFYMo9ff2Ur98s9aIbANAa2lcga1h1wQvzf-FVrx9FVRb7QHE1v9M2YCmzOE">
            <a:extLst>
              <a:ext uri="{FF2B5EF4-FFF2-40B4-BE49-F238E27FC236}">
                <a16:creationId xmlns:a16="http://schemas.microsoft.com/office/drawing/2014/main" id="{0855B723-9B85-4854-BF5F-4F287B94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81" y="1005833"/>
            <a:ext cx="18478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h5LI-RpXi37d3PDERq0YVF7nSCtAUUBpIvbuBMwb6IDT2d2hxgYwQCwDuL9yTra5vbt5APkg1V75qsRUcOH2wCbU57PHl15AQGXh9PQiLEOBjANoIokQ60e_mTgDIEEPA8TBBObv">
            <a:extLst>
              <a:ext uri="{FF2B5EF4-FFF2-40B4-BE49-F238E27FC236}">
                <a16:creationId xmlns:a16="http://schemas.microsoft.com/office/drawing/2014/main" id="{E88B123A-7DA4-4B35-903E-7E1BA4E9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82" y="1005833"/>
            <a:ext cx="15621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6.googleusercontent.com/StGF-p89UB5xv5Z0GCvXQU1EINzzjsgzgUFVQTH8dWnUfaqI0Z8fFoDzQNH_wtbVkoAJWWCiard4p_oDbXO21Jq1kPJ8oLCXHj24pzghFmoRiJxl7FvE_Uso6B2iqOleeOy4-CWR">
            <a:extLst>
              <a:ext uri="{FF2B5EF4-FFF2-40B4-BE49-F238E27FC236}">
                <a16:creationId xmlns:a16="http://schemas.microsoft.com/office/drawing/2014/main" id="{56285466-D722-4704-9AD2-DFB29BDA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34" y="1015358"/>
            <a:ext cx="15716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EDSRtnF7YhHEtVhyIDZzPYBXIzYEOqkiiwlGxPZswhAFjlDUVOUutAmPVBceFvm5U2iTSYpdf5mWopdAFUByfId23h-1nBIpk__L7i0OFeCUkmfnCXl-b1n0IywsjPB3rjRBHrIZ">
            <a:extLst>
              <a:ext uri="{FF2B5EF4-FFF2-40B4-BE49-F238E27FC236}">
                <a16:creationId xmlns:a16="http://schemas.microsoft.com/office/drawing/2014/main" id="{C07B4DBC-DCC9-4E9B-8045-0915E599C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0" y="3615683"/>
            <a:ext cx="23241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442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08658" y="1273385"/>
            <a:ext cx="4326683" cy="1078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2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시연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F45AA-B3F6-46CE-8AB5-EFF58B6B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66" y="1882119"/>
            <a:ext cx="3977054" cy="26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325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59</Words>
  <Application>Microsoft Office PowerPoint</Application>
  <PresentationFormat>화면 슬라이드 쇼(16:9)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Simple Light</vt:lpstr>
      <vt:lpstr>스마트 택배함 </vt:lpstr>
      <vt:lpstr>현관앞 택배는 안전할까?</vt:lpstr>
      <vt:lpstr>스마트 택배함 </vt:lpstr>
      <vt:lpstr>구현 결과 물체 감지 </vt:lpstr>
      <vt:lpstr>구현 결과 택배 확인 </vt:lpstr>
      <vt:lpstr>구현 결과 도난 감지, 영상 저장 </vt:lpstr>
      <vt:lpstr>프로젝트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택배함 </dc:title>
  <cp:lastModifiedBy>힂</cp:lastModifiedBy>
  <cp:revision>18</cp:revision>
  <dcterms:modified xsi:type="dcterms:W3CDTF">2019-12-11T16:29:39Z</dcterms:modified>
</cp:coreProperties>
</file>